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3" r:id="rId11"/>
    <p:sldId id="261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y_comp\Desktop\Нарине\пдд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124744"/>
            <a:ext cx="626469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№ 8 города Ставрополя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«Проект  по формированию у детей дошкольного возраста навыков безопасного участия в дорожном движении»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0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Тычинская А.А.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0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0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0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7" y="0"/>
            <a:ext cx="9333801" cy="70003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16633"/>
            <a:ext cx="6624736" cy="566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«Безопасность на улицах и  дорогах»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газеты «Дорога и дети»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Родительское собрание с приглашением инспектора ГИБДД «Роль семьи в воспитании грамотного пешехода»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Практикум «Как поступить в данной ситуации»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Дискуссия «Легко ли научить ребенка правильно вести себя на дороге»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родителей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уголка ПДД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маршрута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«Дом – детский сад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C40C76-30F2-278C-C607-17E357F1C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418" y="2325622"/>
            <a:ext cx="2456892" cy="32758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родителей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отношения родителей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необходимости обучения детей правилам дорожного движения»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19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1.Считаете ли Вы важной проблему детской  безопасности на дорогах?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да;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нет;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затрудняюсь ответить.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 Какая работа проводится в Вашей семье по ознакомлению детей с Правилами дорожного движения?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беседы с ребенком о его безопасности на дороге;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чтение детской литературы о правилах дорожного движения;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просмотры мультфильмов о правилах безопасного поведения на дороге;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практические навыки поведения на дороге;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углубленное изучение Правил дорожного движения.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3.       Как часто Вы говорите ребенку о необходимости соблюдать правила дорожного движения?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 ежедневно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 иногда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 очень редко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 не говорите на эту тему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        другие ответы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4. Готовы ли Вы вместе с детьми участвовать в обучающих мероприятиях  по профилактике детского дорожно-транспортного травматизма в нашем детском саду?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да;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нет;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затрудняюсь ответить.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5. С кем обычно гуляет во дворе Ваш ребёнок?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один, я наблюдаю из окна;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гуляем вместе: ребёнок играет, я сижу на скамейке и разговариваю с другими родителями;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нахожусь рядом с ребёнком, контролирую ситуацию.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                                  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Вас за искренние ответы!</a:t>
            </a:r>
          </a:p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_comp\Desktop\Нарине\пдд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3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412776"/>
            <a:ext cx="5616624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608599"/>
            <a:ext cx="6192688" cy="293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69875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данного проекта позволит сформировать у детей необходимые представления, умения и навыки безопасного поведения на улицах и дорогах; нацелит родителей на понимание важности данной темы</a:t>
            </a:r>
          </a:p>
          <a:p>
            <a:pPr marL="457200" indent="269875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5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Аппликация </a:t>
            </a:r>
            <a:br>
              <a:rPr lang="ru-RU" b="1" dirty="0"/>
            </a:br>
            <a:r>
              <a:rPr lang="ru-RU" b="1" dirty="0"/>
              <a:t>«Машины едут по дороге»</a:t>
            </a:r>
            <a:endParaRPr lang="ru-RU" dirty="0"/>
          </a:p>
        </p:txBody>
      </p:sp>
      <p:pic>
        <p:nvPicPr>
          <p:cNvPr id="5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11"/>
            <a:ext cx="9336021" cy="7002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332656"/>
            <a:ext cx="5310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988840"/>
            <a:ext cx="4806280" cy="191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внимание!!!</a:t>
            </a:r>
            <a:endParaRPr lang="ru-RU" sz="5400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424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	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0729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проблемы на современном этапе очевидна, поскольку в наше время, в век автомобилей и высоких скоростей безопасность детей представляет собой серьёзную проблему.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транспортный травматизм остаётся приоритетной проблемой общества, требующий решения, при всеобщем участии и самыми эффективными методами.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 Приводят к этому элементарное незнание основ правил дорожного движения и безучастное отношение взрослых к поведению детей на проезжей части. У детей отсутствует защитная психологическая реакция на дорожную обстановку, которая свойственна взрослым. Дети ещё не умеют в должной степени управлять своим поведением. Желание постоянно открывать что-то новое, непосредственность часто ставят их перед реальными опасностями в быстро меняющейся дорожной обстановке. Вот почему с самого раннего возраста необходимо учить детей безопасному поведению на улицах, дорогах, в транспорте и правилам дорожного движения. В этом должны принимать участие и родители, и дошкольные учреждения.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_comp\Desktop\Нарине\пдд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052736"/>
            <a:ext cx="66967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у дошкольников устойчивых навыков безопасного поведения на улицах и дорогах;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детей дошкольного возраста ответственного отношения к собственной и общественной безопасности.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расширить представления детей о правилах безопасного поведения на улицах и дорогах города через активные формы познания;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сформировать умение у детей ориентироваться на улице символическими средствами дорожного движения;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современные формы, методы обучения и воспитания, направленные на предупреждение несчастных случаев с детьми на улицах и во дворах;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пропагандистскую деятельность среди родителей по правилам дорожного движения и безопасному поведению на дороге;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 детей навыки и умения наблюдения за дорожной обстановкой и предвидения опасных ситуаций, умение обходить их;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дисциплинированность и сознательное выполнение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правил дорожного движения, культуру поведения на улице,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отзывчивость, умение оказать помощь другому.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_comp\Desktop\Нарине\пдд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004713"/>
            <a:ext cx="5688632" cy="2800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69875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69875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Планируемый результат проекта</a:t>
            </a:r>
          </a:p>
          <a:p>
            <a:pPr marL="457200" indent="269875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интереса у родителей к развитию детей в         данном направлении;</a:t>
            </a:r>
          </a:p>
          <a:p>
            <a:pPr marL="457200" indent="269875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уровня знаний детей к концу проекта.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дети с ранних лет поймут и усвоят правила дорожного движения, они смогут избежать опасных ситуаций и сохранить свою жизнь.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411F0F-2DF9-3DA0-2A79-198C8164F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545632"/>
            <a:ext cx="1971338" cy="2580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274638"/>
            <a:ext cx="6912768" cy="3353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Проблемные вопросы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Зачем надо формировать у детей знание правил дорожного движения?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роль выполняют родители в формировании правил поведения на улице?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Какова роль игры в изучении правил дорожного движения?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опасность может возникнуть на улице, если ребёнок не умеет правильно оценивать ситуацию?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научить ребёнка полученные «теоретические» знания пропускать через продуктивную деятельность, а затем реализовывать в играх и повседневной жизни детского сада?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y_comp\Desktop\Нарине\пдд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052736"/>
            <a:ext cx="5688632" cy="244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201538"/>
            <a:ext cx="5022304" cy="358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перспективного плана по формированию у детей безопасного участия в дорожном движении.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наглядно-иллюстративного материала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художественной литературы по теме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атрибутов для сюжетно-ролевых игр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картотеки дидактических и настольно-печатных игр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электронных образовательных ресурсов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Подбор материалов для продуктивной деятельности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_comp\Desktop\Нарине\пдд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06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12474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	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268760"/>
            <a:ext cx="5616624" cy="385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детьми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дидактических и сюжетно – ролевых игр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электронных образовательных ресурсов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Развлечения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прогулки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16631"/>
            <a:ext cx="5544616" cy="515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 этап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Познавательная деятельность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«Наша улица»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«Когда мы пассажиры»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«Транспорт»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«Светофор»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«Виды транспорта»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«Сигналы регулировщика»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Отгадывание загадок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прогулки к светофору, пешеходному переходу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электронных образовательных ресурсов по теме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Наблюдение за транспортом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собственных кейсов с помощью моделей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988" y="-25935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79712" y="404664"/>
            <a:ext cx="4878288" cy="424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дорожных знаков и элементов дороги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художественной литературы на тему «Правила дорожные знать каждому положено»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загадками, пословицами и поговорками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Графическое моделирование (сочинение словесных сказок на основе моделей)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Беседы на тему «Как правильно перейти дорогу»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1003</Words>
  <Application>Microsoft Office PowerPoint</Application>
  <PresentationFormat>Экран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my_comp</dc:creator>
  <cp:lastModifiedBy>ДС</cp:lastModifiedBy>
  <cp:revision>38</cp:revision>
  <dcterms:created xsi:type="dcterms:W3CDTF">2016-11-11T13:01:50Z</dcterms:created>
  <dcterms:modified xsi:type="dcterms:W3CDTF">2023-01-10T07:12:10Z</dcterms:modified>
</cp:coreProperties>
</file>